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19"/>
  </p:notesMasterIdLst>
  <p:handoutMasterIdLst>
    <p:handoutMasterId r:id="rId20"/>
  </p:handoutMasterIdLst>
  <p:sldIdLst>
    <p:sldId id="256" r:id="rId3"/>
    <p:sldId id="270" r:id="rId4"/>
    <p:sldId id="293" r:id="rId5"/>
    <p:sldId id="274" r:id="rId6"/>
    <p:sldId id="282" r:id="rId7"/>
    <p:sldId id="283" r:id="rId8"/>
    <p:sldId id="284" r:id="rId9"/>
    <p:sldId id="285" r:id="rId10"/>
    <p:sldId id="292" r:id="rId11"/>
    <p:sldId id="286" r:id="rId12"/>
    <p:sldId id="287" r:id="rId13"/>
    <p:sldId id="288" r:id="rId14"/>
    <p:sldId id="289" r:id="rId15"/>
    <p:sldId id="290" r:id="rId16"/>
    <p:sldId id="291" r:id="rId17"/>
    <p:sldId id="278" r:id="rId1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3" autoAdjust="0"/>
    <p:restoredTop sz="93381" autoAdjust="0"/>
  </p:normalViewPr>
  <p:slideViewPr>
    <p:cSldViewPr>
      <p:cViewPr varScale="1">
        <p:scale>
          <a:sx n="69" d="100"/>
          <a:sy n="69" d="100"/>
        </p:scale>
        <p:origin x="142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11/14/2014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11/14/2014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86800" y="6400800"/>
            <a:ext cx="685800" cy="396240"/>
          </a:xfrm>
          <a:prstGeom prst="bracketPair">
            <a:avLst>
              <a:gd name="adj" fmla="val 17949"/>
            </a:avLst>
          </a:prstGeom>
        </p:spPr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EC821C"/>
              </a:buClr>
              <a:defRPr sz="2800"/>
            </a:lvl1pPr>
            <a:lvl2pPr>
              <a:buClr>
                <a:srgbClr val="EC821C"/>
              </a:buClr>
              <a:defRPr sz="2800"/>
            </a:lvl2pPr>
            <a:lvl3pPr>
              <a:buClr>
                <a:srgbClr val="EC821C"/>
              </a:buClr>
              <a:defRPr sz="2400"/>
            </a:lvl3pPr>
            <a:lvl4pPr>
              <a:buClr>
                <a:srgbClr val="EC821C"/>
              </a:buClr>
              <a:defRPr sz="2000"/>
            </a:lvl4pPr>
            <a:lvl5pPr>
              <a:buClr>
                <a:srgbClr val="EC821C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2561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0915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2" r:id="rId6"/>
    <p:sldLayoutId id="2147483690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0" y="1752600"/>
            <a:ext cx="8763000" cy="1143000"/>
          </a:xfrm>
        </p:spPr>
        <p:txBody>
          <a:bodyPr/>
          <a:lstStyle/>
          <a:p>
            <a:r>
              <a:rPr lang="en-US" sz="3600" b="1" dirty="0" smtClean="0"/>
              <a:t>Africa RISING Baseline Survey Data Summary – Ghana</a:t>
            </a:r>
            <a:endParaRPr lang="en-US" sz="36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304800" y="3048000"/>
            <a:ext cx="8305800" cy="2819400"/>
          </a:xfrm>
        </p:spPr>
        <p:txBody>
          <a:bodyPr/>
          <a:lstStyle/>
          <a:p>
            <a:pPr marL="628650" indent="-514350"/>
            <a:endParaRPr lang="en-US" b="1" dirty="0" smtClean="0">
              <a:solidFill>
                <a:srgbClr val="FF0000"/>
              </a:solidFill>
            </a:endParaRPr>
          </a:p>
          <a:p>
            <a:pPr marL="628650" indent="-514350"/>
            <a:r>
              <a:rPr lang="en-US" sz="2100" b="1" dirty="0" smtClean="0"/>
              <a:t>Carlo Azzarri, Beliyou Haile, Cleo </a:t>
            </a:r>
            <a:r>
              <a:rPr lang="en-US" sz="2100" b="1" dirty="0" smtClean="0"/>
              <a:t>Roberts, Maria </a:t>
            </a:r>
            <a:r>
              <a:rPr lang="en-US" sz="2100" b="1" dirty="0" err="1" smtClean="0"/>
              <a:t>Comanescu</a:t>
            </a:r>
            <a:r>
              <a:rPr lang="en-US" sz="2100" b="1" dirty="0" smtClean="0"/>
              <a:t> </a:t>
            </a:r>
            <a:endParaRPr lang="en-US" sz="2100" b="1" dirty="0" smtClean="0"/>
          </a:p>
          <a:p>
            <a:pPr marL="628650" indent="-514350"/>
            <a:r>
              <a:rPr lang="en-US" b="1" dirty="0" smtClean="0"/>
              <a:t>IFPRI</a:t>
            </a:r>
          </a:p>
          <a:p>
            <a:pPr marL="628650" indent="-514350"/>
            <a:endParaRPr lang="en-US" b="1" dirty="0"/>
          </a:p>
          <a:p>
            <a:pPr marL="628650" indent="-514350"/>
            <a:r>
              <a:rPr lang="en-US" b="1" dirty="0" smtClean="0"/>
              <a:t>Africa </a:t>
            </a:r>
            <a:r>
              <a:rPr lang="en-US" b="1" dirty="0"/>
              <a:t>RISING M&amp;E Meeting</a:t>
            </a:r>
          </a:p>
          <a:p>
            <a:r>
              <a:rPr lang="en-US" b="1" dirty="0"/>
              <a:t>13-14 November 2014, Arusha, Tanzania</a:t>
            </a:r>
          </a:p>
          <a:p>
            <a:pPr marL="628650" indent="-514350"/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523296"/>
            <a:ext cx="7288516" cy="5334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81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339488"/>
            <a:ext cx="7391400" cy="5410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056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489364"/>
            <a:ext cx="7287554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09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324" y="1524000"/>
            <a:ext cx="7287554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36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848" y="1524000"/>
            <a:ext cx="7183446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25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556305"/>
            <a:ext cx="7243418" cy="5301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21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rgbClr val="156834"/>
                </a:solidFill>
                <a:latin typeface="Gill Sans" pitchFamily="34" charset="0"/>
              </a:rPr>
              <a:t>Thank You</a:t>
            </a:r>
            <a:endParaRPr lang="en-US" dirty="0">
              <a:solidFill>
                <a:srgbClr val="156834"/>
              </a:solidFill>
              <a:latin typeface="Gill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9521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198E2-3EBB-4273-84A1-D23D84FB3518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304800" y="1447800"/>
            <a:ext cx="8534400" cy="685800"/>
          </a:xfrm>
        </p:spPr>
        <p:txBody>
          <a:bodyPr/>
          <a:lstStyle/>
          <a:p>
            <a:pPr marL="114300" indent="0" algn="ctr">
              <a:buNone/>
            </a:pPr>
            <a:r>
              <a:rPr lang="en-US" b="1" dirty="0" smtClean="0"/>
              <a:t>Sample size and distribution-GHA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07" y="2527076"/>
            <a:ext cx="9119193" cy="2903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39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24" y="1447800"/>
            <a:ext cx="9098976" cy="5258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374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198E2-3EBB-4273-84A1-D23D84FB3518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538536"/>
            <a:ext cx="7184408" cy="5258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490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618649"/>
            <a:ext cx="7139311" cy="5225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23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524000"/>
            <a:ext cx="7287554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79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364673"/>
            <a:ext cx="7457913" cy="5458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53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524000"/>
            <a:ext cx="7079338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82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524000"/>
            <a:ext cx="7287556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032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F2CDDABB-6079-4B58-BA01-38B248FFE8FF}" vid="{D4AFA8C6-0D9F-4951-805A-C34A26834B15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F2CDDABB-6079-4B58-BA01-38B248FFE8FF}" vid="{713B4339-D59B-4FCE-A246-FB3D4F817674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498</TotalTime>
  <Words>40</Words>
  <Application>Microsoft Office PowerPoint</Application>
  <PresentationFormat>On-screen Show (4:3)</PresentationFormat>
  <Paragraphs>12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Cambria</vt:lpstr>
      <vt:lpstr>Gill Sans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IFPRI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Roberts, Cleophelia (IFPRI)</dc:creator>
  <cp:lastModifiedBy>Azzarri, Carlo (IFPRI)</cp:lastModifiedBy>
  <cp:revision>27</cp:revision>
  <cp:lastPrinted>2011-10-06T11:45:23Z</cp:lastPrinted>
  <dcterms:created xsi:type="dcterms:W3CDTF">2014-10-08T17:30:25Z</dcterms:created>
  <dcterms:modified xsi:type="dcterms:W3CDTF">2014-11-14T05:31:39Z</dcterms:modified>
</cp:coreProperties>
</file>